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8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8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5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6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5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4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6FC8-3979-9E4A-B450-282D9BB9AACD}" type="datetimeFigureOut">
              <a:rPr lang="en-US" smtClean="0"/>
              <a:t>30.08.12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915D-88E2-8244-8C9E-BCEB8BA01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Summary: Science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-policy interface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92452"/>
          </a:xfrm>
        </p:spPr>
        <p:txBody>
          <a:bodyPr>
            <a:normAutofit fontScale="92500"/>
          </a:bodyPr>
          <a:lstStyle/>
          <a:p>
            <a:r>
              <a:rPr lang="nb-NO" sz="2800" dirty="0"/>
              <a:t>Are </a:t>
            </a:r>
            <a:r>
              <a:rPr lang="nb-NO" sz="2800" dirty="0" err="1"/>
              <a:t>we</a:t>
            </a:r>
            <a:r>
              <a:rPr lang="nb-NO" sz="2800" dirty="0"/>
              <a:t> providing </a:t>
            </a:r>
            <a:r>
              <a:rPr lang="nb-NO" sz="2800" dirty="0" err="1"/>
              <a:t>knowledge</a:t>
            </a:r>
            <a:r>
              <a:rPr lang="nb-NO" sz="2800" dirty="0"/>
              <a:t> </a:t>
            </a:r>
            <a:r>
              <a:rPr lang="nb-NO" sz="2800" dirty="0" err="1"/>
              <a:t>that</a:t>
            </a:r>
            <a:r>
              <a:rPr lang="nb-NO" sz="2800" dirty="0"/>
              <a:t> </a:t>
            </a:r>
            <a:r>
              <a:rPr lang="nb-NO" sz="2800" dirty="0" err="1"/>
              <a:t>can</a:t>
            </a:r>
            <a:r>
              <a:rPr lang="nb-NO" sz="2800" dirty="0"/>
              <a:t> be </a:t>
            </a:r>
            <a:r>
              <a:rPr lang="nb-NO" sz="2800" dirty="0" err="1"/>
              <a:t>put</a:t>
            </a:r>
            <a:r>
              <a:rPr lang="nb-NO" sz="2800" dirty="0"/>
              <a:t> to </a:t>
            </a:r>
            <a:r>
              <a:rPr lang="nb-NO" sz="2800" dirty="0" err="1"/>
              <a:t>work</a:t>
            </a:r>
            <a:r>
              <a:rPr lang="nb-NO" sz="2800" dirty="0"/>
              <a:t>?  </a:t>
            </a:r>
          </a:p>
          <a:p>
            <a:r>
              <a:rPr lang="nb-NO" sz="2800" dirty="0"/>
              <a:t>Do </a:t>
            </a:r>
            <a:r>
              <a:rPr lang="nb-NO" sz="2800" dirty="0" err="1"/>
              <a:t>we</a:t>
            </a:r>
            <a:r>
              <a:rPr lang="nb-NO" sz="2800" dirty="0"/>
              <a:t> </a:t>
            </a:r>
            <a:r>
              <a:rPr lang="nb-NO" sz="2800" dirty="0" err="1"/>
              <a:t>need</a:t>
            </a:r>
            <a:r>
              <a:rPr lang="nb-NO" sz="2800" dirty="0"/>
              <a:t> to </a:t>
            </a:r>
            <a:r>
              <a:rPr lang="nb-NO" sz="2800" dirty="0" err="1"/>
              <a:t>work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decision</a:t>
            </a:r>
            <a:r>
              <a:rPr lang="nb-NO" sz="2800" dirty="0"/>
              <a:t>/policy makers in order to </a:t>
            </a:r>
            <a:r>
              <a:rPr lang="nb-NO" sz="2800" dirty="0" err="1"/>
              <a:t>produce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knowledge</a:t>
            </a:r>
            <a:r>
              <a:rPr lang="nb-NO" sz="2800" dirty="0"/>
              <a:t> </a:t>
            </a:r>
            <a:r>
              <a:rPr lang="nb-NO" sz="2800" dirty="0" err="1"/>
              <a:t>they</a:t>
            </a:r>
            <a:r>
              <a:rPr lang="nb-NO" sz="2800" dirty="0"/>
              <a:t> </a:t>
            </a:r>
            <a:r>
              <a:rPr lang="nb-NO" sz="2800" dirty="0" err="1"/>
              <a:t>need</a:t>
            </a:r>
            <a:r>
              <a:rPr lang="nb-NO" sz="2800" dirty="0" smtClean="0"/>
              <a:t>?</a:t>
            </a:r>
            <a:r>
              <a:rPr lang="nb-NO" sz="2800" dirty="0"/>
              <a:t> </a:t>
            </a:r>
          </a:p>
          <a:p>
            <a:r>
              <a:rPr lang="nb-NO" sz="2800" dirty="0"/>
              <a:t>Co-</a:t>
            </a:r>
            <a:r>
              <a:rPr lang="nb-NO" sz="2800" dirty="0" err="1"/>
              <a:t>production</a:t>
            </a:r>
            <a:r>
              <a:rPr lang="nb-NO" sz="2800" dirty="0"/>
              <a:t>, pull </a:t>
            </a:r>
            <a:r>
              <a:rPr lang="nb-NO" sz="2800" dirty="0" err="1" smtClean="0"/>
              <a:t>component</a:t>
            </a:r>
            <a:r>
              <a:rPr lang="nb-NO" sz="2800" dirty="0"/>
              <a:t> </a:t>
            </a:r>
          </a:p>
          <a:p>
            <a:r>
              <a:rPr lang="nb-NO" sz="2800" dirty="0" err="1"/>
              <a:t>What</a:t>
            </a:r>
            <a:r>
              <a:rPr lang="nb-NO" sz="2800" dirty="0"/>
              <a:t> type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 smtClean="0"/>
              <a:t>knowledge</a:t>
            </a:r>
            <a:r>
              <a:rPr lang="nb-NO" sz="2800" dirty="0" smtClean="0"/>
              <a:t> </a:t>
            </a:r>
            <a:r>
              <a:rPr lang="nb-NO" sz="2800" dirty="0"/>
              <a:t>(</a:t>
            </a:r>
            <a:r>
              <a:rPr lang="nb-NO" sz="2800" dirty="0" err="1"/>
              <a:t>uncertainties</a:t>
            </a:r>
            <a:r>
              <a:rPr lang="nb-NO" sz="2800" dirty="0" smtClean="0"/>
              <a:t>)</a:t>
            </a:r>
            <a:endParaRPr lang="nb-NO" sz="2800" dirty="0"/>
          </a:p>
          <a:p>
            <a:r>
              <a:rPr lang="nb-NO" sz="2800" dirty="0"/>
              <a:t>Different types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 smtClean="0"/>
              <a:t>interfaces</a:t>
            </a:r>
            <a:endParaRPr lang="nb-NO" sz="2800" dirty="0"/>
          </a:p>
          <a:p>
            <a:r>
              <a:rPr lang="nb-NO" sz="2800" dirty="0"/>
              <a:t>How </a:t>
            </a:r>
            <a:r>
              <a:rPr lang="nb-NO" sz="2800" dirty="0" err="1"/>
              <a:t>can</a:t>
            </a:r>
            <a:r>
              <a:rPr lang="nb-NO" sz="2800" dirty="0"/>
              <a:t> </a:t>
            </a:r>
            <a:r>
              <a:rPr lang="nb-NO" sz="2800" dirty="0" err="1"/>
              <a:t>we</a:t>
            </a:r>
            <a:r>
              <a:rPr lang="nb-NO" sz="2800" dirty="0"/>
              <a:t> support </a:t>
            </a:r>
            <a:r>
              <a:rPr lang="nb-NO" sz="2800" dirty="0" err="1"/>
              <a:t>capacity</a:t>
            </a:r>
            <a:r>
              <a:rPr lang="nb-NO" sz="2800" dirty="0"/>
              <a:t> </a:t>
            </a:r>
            <a:r>
              <a:rPr lang="nb-NO" sz="2800" dirty="0" err="1"/>
              <a:t>building</a:t>
            </a:r>
            <a:r>
              <a:rPr lang="nb-NO" sz="2800" dirty="0"/>
              <a:t> in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use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knowledge</a:t>
            </a:r>
            <a:r>
              <a:rPr lang="nb-NO" sz="2800" dirty="0"/>
              <a:t> (</a:t>
            </a:r>
            <a:r>
              <a:rPr lang="nb-NO" sz="2800" dirty="0" err="1"/>
              <a:t>evidence-based</a:t>
            </a:r>
            <a:r>
              <a:rPr lang="nb-NO" sz="2800" dirty="0"/>
              <a:t> management</a:t>
            </a:r>
            <a:r>
              <a:rPr lang="nb-NO" sz="2800" dirty="0" smtClean="0"/>
              <a:t>)</a:t>
            </a:r>
            <a:endParaRPr lang="nb-NO" sz="2800" dirty="0"/>
          </a:p>
          <a:p>
            <a:r>
              <a:rPr lang="nb-NO" sz="2800" dirty="0" err="1"/>
              <a:t>Bringing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right </a:t>
            </a:r>
            <a:r>
              <a:rPr lang="nb-NO" sz="2800" dirty="0" err="1"/>
              <a:t>expertise</a:t>
            </a:r>
            <a:r>
              <a:rPr lang="nb-NO" sz="2800" dirty="0"/>
              <a:t> in (e.g. computer </a:t>
            </a:r>
            <a:r>
              <a:rPr lang="nb-NO" sz="2800" dirty="0" err="1"/>
              <a:t>science</a:t>
            </a:r>
            <a:r>
              <a:rPr lang="nb-NO" sz="2800" dirty="0"/>
              <a:t>, </a:t>
            </a:r>
            <a:r>
              <a:rPr lang="nb-NO" sz="2800" dirty="0" err="1"/>
              <a:t>social</a:t>
            </a:r>
            <a:r>
              <a:rPr lang="nb-NO" sz="2800" dirty="0"/>
              <a:t> </a:t>
            </a:r>
            <a:r>
              <a:rPr lang="nb-NO" sz="2800" dirty="0" smtClean="0"/>
              <a:t>scientists)</a:t>
            </a:r>
            <a:endParaRPr lang="nb-NO" sz="2800" dirty="0"/>
          </a:p>
          <a:p>
            <a:r>
              <a:rPr lang="nb-NO" sz="2800" dirty="0"/>
              <a:t>Using </a:t>
            </a:r>
            <a:r>
              <a:rPr lang="nb-NO" sz="2800" dirty="0" err="1"/>
              <a:t>the</a:t>
            </a:r>
            <a:r>
              <a:rPr lang="nb-NO" sz="2800" dirty="0"/>
              <a:t> right </a:t>
            </a:r>
            <a:r>
              <a:rPr lang="nb-NO" sz="2800" dirty="0" err="1" smtClean="0"/>
              <a:t>technologie</a:t>
            </a:r>
            <a:r>
              <a:rPr lang="nb-NO" sz="2800" dirty="0" err="1"/>
              <a:t>s</a:t>
            </a:r>
            <a:endParaRPr lang="nb-NO" sz="2800" dirty="0"/>
          </a:p>
          <a:p>
            <a:r>
              <a:rPr lang="nb-NO" sz="2800" dirty="0" err="1"/>
              <a:t>What</a:t>
            </a:r>
            <a:r>
              <a:rPr lang="nb-NO" sz="2800" dirty="0"/>
              <a:t> </a:t>
            </a:r>
            <a:r>
              <a:rPr lang="nb-NO" sz="2800" dirty="0" err="1"/>
              <a:t>partnerships</a:t>
            </a:r>
            <a:r>
              <a:rPr lang="nb-NO" sz="2800" dirty="0"/>
              <a:t> </a:t>
            </a:r>
            <a:r>
              <a:rPr lang="nb-NO" sz="2800" dirty="0" err="1"/>
              <a:t>does</a:t>
            </a:r>
            <a:r>
              <a:rPr lang="nb-NO" sz="2800" dirty="0"/>
              <a:t> GEOSS </a:t>
            </a:r>
            <a:r>
              <a:rPr lang="nb-NO" sz="2800" dirty="0" err="1" smtClean="0"/>
              <a:t>need</a:t>
            </a:r>
            <a:r>
              <a:rPr lang="nb-NO" sz="2800" dirty="0" smtClean="0"/>
              <a:t>. </a:t>
            </a:r>
            <a:r>
              <a:rPr lang="nb-NO" sz="2800" dirty="0"/>
              <a:t>Commercial</a:t>
            </a:r>
            <a:r>
              <a:rPr lang="nb-NO" sz="2800" dirty="0" smtClean="0"/>
              <a:t>?</a:t>
            </a:r>
            <a:r>
              <a:rPr lang="nb-NO" sz="2800" dirty="0"/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Summary: Science-policy interface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Summary: Science-policy interface</dc:title>
  <dc:creator>Peter M Haugan</dc:creator>
  <cp:lastModifiedBy>Peter M Haugan</cp:lastModifiedBy>
  <cp:revision>1</cp:revision>
  <dcterms:created xsi:type="dcterms:W3CDTF">2012-08-30T11:58:54Z</dcterms:created>
  <dcterms:modified xsi:type="dcterms:W3CDTF">2012-08-30T12:12:07Z</dcterms:modified>
</cp:coreProperties>
</file>